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571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453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48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844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920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93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509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80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2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18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46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9E97-3E0E-4146-8509-E2AAE6BE784E}" type="datetimeFigureOut">
              <a:rPr lang="th-TH" smtClean="0"/>
              <a:t>27/08/63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5BD1-E659-4970-92CE-C253B482AF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43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50368"/>
              </p:ext>
            </p:extLst>
          </p:nvPr>
        </p:nvGraphicFramePr>
        <p:xfrm>
          <a:off x="216648" y="127991"/>
          <a:ext cx="11778130" cy="652830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355626"/>
                <a:gridCol w="2355626"/>
                <a:gridCol w="2355626"/>
                <a:gridCol w="2355626"/>
                <a:gridCol w="2355626"/>
              </a:tblGrid>
              <a:tr h="8726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j-cs"/>
                        </a:rPr>
                        <a:t>Balanced </a:t>
                      </a:r>
                      <a:br>
                        <a:rPr 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j-cs"/>
                        </a:rPr>
                      </a:br>
                      <a:r>
                        <a:rPr 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+mj-cs"/>
                        </a:rPr>
                        <a:t>Scorecard</a:t>
                      </a:r>
                      <a:endParaRPr lang="th-TH" sz="2000" dirty="0">
                        <a:solidFill>
                          <a:schemeClr val="tx2">
                            <a:lumMod val="50000"/>
                          </a:schemeClr>
                        </a:solidFill>
                        <a:cs typeface="+mj-cs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จุดมุ่งหมาย </a:t>
                      </a:r>
                    </a:p>
                    <a:p>
                      <a:pPr algn="ctr"/>
                      <a:r>
                        <a:rPr lang="en-US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Objective</a:t>
                      </a:r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การวัดผล </a:t>
                      </a:r>
                      <a:endParaRPr lang="en-US" sz="2400" b="1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ctr"/>
                      <a:r>
                        <a:rPr lang="en-US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Measure</a:t>
                      </a:r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เป้าหมาย </a:t>
                      </a:r>
                      <a:endParaRPr lang="en-US" sz="2400" b="1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ctr"/>
                      <a:r>
                        <a:rPr lang="en-US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Target</a:t>
                      </a:r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เริ่มต้น </a:t>
                      </a:r>
                      <a:endParaRPr lang="en-US" sz="2400" b="1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ctr"/>
                      <a:r>
                        <a:rPr lang="en-US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Initiatives</a:t>
                      </a: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413902"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การเงิน </a:t>
                      </a:r>
                      <a:endParaRPr lang="en-US" sz="2200" b="1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ctr"/>
                      <a:r>
                        <a:rPr lang="en-US" sz="20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Financial</a:t>
                      </a:r>
                      <a:endParaRPr lang="th-TH" sz="2000" dirty="0">
                        <a:cs typeface="+mj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3902"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ลูกค้า </a:t>
                      </a:r>
                      <a:endParaRPr lang="en-US" sz="2200" b="1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ctr"/>
                      <a:r>
                        <a:rPr lang="en-US" sz="20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Customer</a:t>
                      </a:r>
                      <a:endParaRPr lang="th-TH" sz="2000" dirty="0">
                        <a:cs typeface="+mj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13902"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กระบวนการภายใน</a:t>
                      </a:r>
                      <a:r>
                        <a:rPr lang="th-TH" sz="24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endParaRPr lang="en-US" sz="24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algn="ctr"/>
                      <a:r>
                        <a:rPr lang="en-US" sz="20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Process</a:t>
                      </a:r>
                      <a:endParaRPr lang="th-TH" sz="2000" dirty="0">
                        <a:cs typeface="+mj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13902"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การเรียนรู้และการเติบโต </a:t>
                      </a:r>
                      <a:r>
                        <a:rPr lang="en-US" sz="20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Learning and Growth</a:t>
                      </a:r>
                      <a:endParaRPr lang="th-TH" sz="2000" dirty="0">
                        <a:cs typeface="+mj-cs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cs typeface="+mj-cs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16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2020-08-27T06:16:49Z</dcterms:created>
  <dcterms:modified xsi:type="dcterms:W3CDTF">2020-08-27T06:18:41Z</dcterms:modified>
</cp:coreProperties>
</file>